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Default Extension="gif" ContentType="image/gif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9"/>
  </p:handoutMasterIdLst>
  <p:sldIdLst>
    <p:sldId id="261" r:id="rId2"/>
    <p:sldId id="275" r:id="rId3"/>
    <p:sldId id="305" r:id="rId4"/>
    <p:sldId id="279" r:id="rId5"/>
    <p:sldId id="276" r:id="rId6"/>
    <p:sldId id="274" r:id="rId7"/>
    <p:sldId id="273" r:id="rId8"/>
    <p:sldId id="278" r:id="rId9"/>
    <p:sldId id="280" r:id="rId10"/>
    <p:sldId id="286" r:id="rId11"/>
    <p:sldId id="267" r:id="rId12"/>
    <p:sldId id="306" r:id="rId13"/>
    <p:sldId id="307" r:id="rId14"/>
    <p:sldId id="259" r:id="rId15"/>
    <p:sldId id="260" r:id="rId16"/>
    <p:sldId id="282" r:id="rId17"/>
    <p:sldId id="285" r:id="rId18"/>
    <p:sldId id="287" r:id="rId19"/>
    <p:sldId id="284" r:id="rId20"/>
    <p:sldId id="269" r:id="rId21"/>
    <p:sldId id="283" r:id="rId22"/>
    <p:sldId id="303" r:id="rId23"/>
    <p:sldId id="302" r:id="rId24"/>
    <p:sldId id="281" r:id="rId25"/>
    <p:sldId id="263" r:id="rId26"/>
    <p:sldId id="262" r:id="rId27"/>
    <p:sldId id="308" r:id="rId28"/>
    <p:sldId id="309" r:id="rId29"/>
    <p:sldId id="272" r:id="rId30"/>
    <p:sldId id="290" r:id="rId31"/>
    <p:sldId id="289" r:id="rId32"/>
    <p:sldId id="268" r:id="rId33"/>
    <p:sldId id="324" r:id="rId34"/>
    <p:sldId id="266" r:id="rId35"/>
    <p:sldId id="270" r:id="rId36"/>
    <p:sldId id="256" r:id="rId37"/>
    <p:sldId id="258" r:id="rId38"/>
    <p:sldId id="271" r:id="rId39"/>
    <p:sldId id="310" r:id="rId40"/>
    <p:sldId id="304" r:id="rId41"/>
    <p:sldId id="257" r:id="rId42"/>
    <p:sldId id="318" r:id="rId43"/>
    <p:sldId id="288" r:id="rId44"/>
    <p:sldId id="296" r:id="rId45"/>
    <p:sldId id="319" r:id="rId46"/>
    <p:sldId id="291" r:id="rId47"/>
    <p:sldId id="293" r:id="rId48"/>
    <p:sldId id="320" r:id="rId49"/>
    <p:sldId id="295" r:id="rId50"/>
    <p:sldId id="301" r:id="rId51"/>
    <p:sldId id="299" r:id="rId52"/>
    <p:sldId id="294" r:id="rId53"/>
    <p:sldId id="298" r:id="rId54"/>
    <p:sldId id="311" r:id="rId55"/>
    <p:sldId id="313" r:id="rId56"/>
    <p:sldId id="297" r:id="rId57"/>
    <p:sldId id="292" r:id="rId58"/>
    <p:sldId id="300" r:id="rId59"/>
    <p:sldId id="321" r:id="rId60"/>
    <p:sldId id="322" r:id="rId61"/>
    <p:sldId id="325" r:id="rId62"/>
    <p:sldId id="323" r:id="rId63"/>
    <p:sldId id="264" r:id="rId64"/>
    <p:sldId id="314" r:id="rId65"/>
    <p:sldId id="316" r:id="rId66"/>
    <p:sldId id="317" r:id="rId67"/>
    <p:sldId id="315" r:id="rId6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4F8F61-A838-4FA1-BE56-B03950094E8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D5205A-B106-47A7-B88D-8D98A3DE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A76F-D9E9-4D76-82AC-993B590B86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5A00-FC91-44B6-B3A3-08B57A5D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6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093" y="5496279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L’ordinateur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355847"/>
            <a:ext cx="6960093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clé</a:t>
            </a:r>
            <a:r>
              <a:rPr lang="en-US" sz="6000" dirty="0" smtClean="0"/>
              <a:t> USB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40" y="274326"/>
            <a:ext cx="6603382" cy="47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706" y="5238826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fichier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62" y="550415"/>
            <a:ext cx="7511901" cy="45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706" y="5238826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logiciel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88" y="329369"/>
            <a:ext cx="4909457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706" y="5238826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chargeur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438226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929" y="5274337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Une</a:t>
            </a:r>
            <a:r>
              <a:rPr lang="en-US" sz="6000" dirty="0" smtClean="0"/>
              <a:t> </a:t>
            </a:r>
            <a:r>
              <a:rPr lang="en-US" sz="6000" dirty="0" err="1" smtClean="0"/>
              <a:t>utilisatrice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2" y="422571"/>
            <a:ext cx="5818228" cy="4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3743" y="5123417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6000" dirty="0"/>
              <a:t> </a:t>
            </a:r>
            <a:r>
              <a:rPr lang="en-US" sz="6000" dirty="0" smtClean="0"/>
              <a:t>un </a:t>
            </a:r>
            <a:r>
              <a:rPr lang="en-US" sz="6000" dirty="0" err="1" smtClean="0"/>
              <a:t>utilisateur</a:t>
            </a:r>
            <a:endParaRPr lang="en-US" sz="6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32" y="834501"/>
            <a:ext cx="5800420" cy="38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3924" y="507955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allumer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7" y="274467"/>
            <a:ext cx="4470647" cy="44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Éteindre</a:t>
            </a:r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61" y="435007"/>
            <a:ext cx="6273413" cy="4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Se connecter – to go online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79" y="367143"/>
            <a:ext cx="6633931" cy="41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surfer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43" y="343361"/>
            <a:ext cx="5789501" cy="44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5788" y="530337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portable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64" y="298246"/>
            <a:ext cx="6219419" cy="47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110" y="5345358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télécharger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3" y="635494"/>
            <a:ext cx="4429957" cy="44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2218" y="500153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installer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40" y="346229"/>
            <a:ext cx="6240682" cy="4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2218" y="500153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Taper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68" y="527124"/>
            <a:ext cx="5963479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2218" y="500153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Des </a:t>
            </a:r>
            <a:r>
              <a:rPr lang="en-US" sz="6000" dirty="0" err="1" smtClean="0"/>
              <a:t>données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0" y="451821"/>
            <a:ext cx="4818645" cy="41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2" y="4690821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sauvegarder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24" y="356956"/>
            <a:ext cx="7213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4298" y="5363113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Effacer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98" y="514906"/>
            <a:ext cx="7008277" cy="46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868" y="5460768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La </a:t>
            </a:r>
            <a:r>
              <a:rPr lang="en-US" sz="6000" dirty="0" err="1" smtClean="0"/>
              <a:t>connexion</a:t>
            </a:r>
            <a:endParaRPr lang="en-US" sz="6000" dirty="0" smtClean="0"/>
          </a:p>
          <a:p>
            <a:pPr algn="ctr"/>
            <a:r>
              <a:rPr lang="en-US" sz="6000" dirty="0" smtClean="0"/>
              <a:t> 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3" y="645111"/>
            <a:ext cx="5743853" cy="43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868" y="5460768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6000" dirty="0" err="1" smtClean="0"/>
              <a:t>Brancher</a:t>
            </a:r>
            <a:endParaRPr lang="en-US" sz="6000" dirty="0" smtClean="0"/>
          </a:p>
          <a:p>
            <a:pPr algn="ctr"/>
            <a:r>
              <a:rPr lang="en-US" sz="6000" dirty="0" smtClean="0"/>
              <a:t>  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239485"/>
            <a:ext cx="5189203" cy="49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7782" y="5449883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Debrancher</a:t>
            </a:r>
          </a:p>
          <a:p>
            <a:pPr algn="ctr"/>
            <a:r>
              <a:rPr lang="en-US" sz="6000" dirty="0" smtClean="0"/>
              <a:t> 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2" y="174173"/>
            <a:ext cx="5072742" cy="50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0603" y="5514033"/>
            <a:ext cx="7057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L’Internet</a:t>
            </a:r>
            <a:r>
              <a:rPr lang="en-US" sz="6000" dirty="0" smtClean="0"/>
              <a:t>/le Net</a:t>
            </a:r>
            <a:endParaRPr lang="fr-FR" sz="6000" dirty="0" smtClean="0"/>
          </a:p>
          <a:p>
            <a:pPr algn="ctr"/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5" y="461042"/>
            <a:ext cx="4429958" cy="48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5788" y="5303379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tablette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7" y="370113"/>
            <a:ext cx="7470323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Internet sans fil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44" y="269733"/>
            <a:ext cx="5239120" cy="41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site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63" y="454517"/>
            <a:ext cx="6658858" cy="40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5430134"/>
            <a:ext cx="11629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L’e</a:t>
            </a:r>
            <a:r>
              <a:rPr lang="en-US" sz="4800" dirty="0" smtClean="0"/>
              <a:t>-mail/le </a:t>
            </a:r>
            <a:r>
              <a:rPr lang="en-US" sz="4800" dirty="0" err="1" smtClean="0"/>
              <a:t>courriel</a:t>
            </a:r>
            <a:r>
              <a:rPr lang="en-US" sz="4800" dirty="0" smtClean="0"/>
              <a:t>/le </a:t>
            </a:r>
            <a:r>
              <a:rPr lang="en-US" sz="4800" dirty="0" err="1" smtClean="0"/>
              <a:t>courrier</a:t>
            </a:r>
            <a:r>
              <a:rPr lang="en-US" sz="4800" dirty="0" smtClean="0"/>
              <a:t> </a:t>
            </a:r>
            <a:r>
              <a:rPr lang="en-US" sz="4800" dirty="0" err="1" smtClean="0"/>
              <a:t>électronique</a:t>
            </a:r>
            <a:endParaRPr lang="fr-FR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30" y="329362"/>
            <a:ext cx="4972050" cy="4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5430134"/>
            <a:ext cx="11629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cliquer</a:t>
            </a:r>
            <a:endParaRPr lang="fr-FR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19" y="302920"/>
            <a:ext cx="6069525" cy="44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5092" y="554066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page </a:t>
            </a:r>
            <a:r>
              <a:rPr lang="en-US" sz="6000" dirty="0" err="1" smtClean="0"/>
              <a:t>d’accueil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0" y="376742"/>
            <a:ext cx="4696287" cy="49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5469645"/>
            <a:ext cx="11771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IM/dialoguer </a:t>
            </a:r>
            <a:r>
              <a:rPr lang="en-US" sz="6000" dirty="0" err="1" smtClean="0"/>
              <a:t>en</a:t>
            </a:r>
            <a:r>
              <a:rPr lang="en-US" sz="6000" dirty="0" smtClean="0"/>
              <a:t> direct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78" y="798990"/>
            <a:ext cx="4857400" cy="4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5320" y="5718220"/>
            <a:ext cx="974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programme</a:t>
            </a:r>
            <a:r>
              <a:rPr lang="en-US" sz="6000" dirty="0" smtClean="0"/>
              <a:t> anti-virus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20800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596" y="5718220"/>
            <a:ext cx="1135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salon de discussion/le chatroom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9" y="816005"/>
            <a:ext cx="4154749" cy="41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9826" y="5345358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cybercafé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26" y="247916"/>
            <a:ext cx="7332055" cy="46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9826" y="5345358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Planter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74" y="91883"/>
            <a:ext cx="4688726" cy="52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L’écran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73" y="285783"/>
            <a:ext cx="5610601" cy="42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téléphone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0" y="292780"/>
            <a:ext cx="4718016" cy="40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723" y="5567299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portable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7" y="307019"/>
            <a:ext cx="4891595" cy="48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723" y="5567299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sonner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79" y="334964"/>
            <a:ext cx="6888906" cy="46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Téléphoner</a:t>
            </a:r>
            <a:r>
              <a:rPr lang="en-US" sz="6000" dirty="0" smtClean="0"/>
              <a:t>/Passer un coup de fil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41" y="360730"/>
            <a:ext cx="489966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décrocher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0" y="710213"/>
            <a:ext cx="6214739" cy="4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tonalité</a:t>
            </a:r>
            <a:endParaRPr lang="en-US" sz="6000" dirty="0" smtClean="0"/>
          </a:p>
          <a:p>
            <a:pPr algn="ctr"/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8" y="303236"/>
            <a:ext cx="5524743" cy="46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Composer le </a:t>
            </a:r>
            <a:r>
              <a:rPr lang="en-US" sz="6000" dirty="0" err="1" smtClean="0"/>
              <a:t>numéro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3" y="452762"/>
            <a:ext cx="6000714" cy="39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7743" y="5190563"/>
            <a:ext cx="450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numéro</a:t>
            </a:r>
            <a:endParaRPr lang="en-US" sz="6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7941" y="2825002"/>
            <a:ext cx="670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(33) 26 45 63 15 72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918" y="1698171"/>
            <a:ext cx="45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1-406-433-2330</a:t>
            </a:r>
            <a:endParaRPr lang="en-US" sz="48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14" idx="0"/>
          </p:cNvCxnSpPr>
          <p:nvPr/>
        </p:nvCxnSpPr>
        <p:spPr>
          <a:xfrm flipV="1">
            <a:off x="2305499" y="3537858"/>
            <a:ext cx="992872" cy="885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83630" y="3537858"/>
            <a:ext cx="674913" cy="794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254" y="4423281"/>
            <a:ext cx="324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I’indicatif</a:t>
            </a:r>
            <a:r>
              <a:rPr lang="en-US" sz="2800" dirty="0" smtClean="0"/>
              <a:t> du pays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74770" y="4495799"/>
            <a:ext cx="354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L’indicatif</a:t>
            </a:r>
            <a:r>
              <a:rPr lang="en-US" sz="3200" dirty="0" smtClean="0"/>
              <a:t> </a:t>
            </a:r>
            <a:r>
              <a:rPr lang="en-US" sz="3200" dirty="0" err="1" smtClean="0"/>
              <a:t>régional</a:t>
            </a:r>
            <a:endParaRPr lang="en-US" sz="3200" dirty="0"/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2305499" y="2507397"/>
            <a:ext cx="1358442" cy="1915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74771" y="2416629"/>
            <a:ext cx="783772" cy="1915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3087" y="1198104"/>
            <a:ext cx="600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bon </a:t>
            </a:r>
            <a:r>
              <a:rPr lang="en-US" sz="6000" dirty="0" err="1" smtClean="0"/>
              <a:t>numéro</a:t>
            </a:r>
            <a:endParaRPr lang="en-US" sz="6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9027" y="2825001"/>
            <a:ext cx="670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(33) 26 45 63 15 72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9457" y="1290438"/>
            <a:ext cx="531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(33) 26 45 63 15 73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1883229" y="2825001"/>
            <a:ext cx="3287485" cy="105031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0972" y="3875314"/>
            <a:ext cx="961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Le </a:t>
            </a:r>
            <a:r>
              <a:rPr lang="en-US" sz="5400" dirty="0" err="1" smtClean="0"/>
              <a:t>mauvais</a:t>
            </a:r>
            <a:r>
              <a:rPr lang="en-US" sz="5400" dirty="0" smtClean="0"/>
              <a:t> </a:t>
            </a:r>
            <a:r>
              <a:rPr lang="en-US" sz="5400" dirty="0" err="1" smtClean="0"/>
              <a:t>numero</a:t>
            </a:r>
            <a:r>
              <a:rPr lang="en-US" sz="5400" dirty="0" smtClean="0"/>
              <a:t>/</a:t>
            </a:r>
            <a:r>
              <a:rPr lang="en-US" sz="5400" dirty="0" err="1" smtClean="0"/>
              <a:t>une</a:t>
            </a:r>
            <a:r>
              <a:rPr lang="en-US" sz="5400" dirty="0" smtClean="0"/>
              <a:t> </a:t>
            </a:r>
            <a:r>
              <a:rPr lang="en-US" sz="5400" dirty="0" err="1" smtClean="0"/>
              <a:t>erreur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50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Allô</a:t>
            </a:r>
            <a:endParaRPr lang="en-US" sz="6000" dirty="0" smtClean="0"/>
          </a:p>
          <a:p>
            <a:pPr algn="ctr"/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45" y="1028245"/>
            <a:ext cx="5538694" cy="37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500" y="5090316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souris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12" y="358140"/>
            <a:ext cx="6461760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bavarder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9" y="554761"/>
            <a:ext cx="3799282" cy="41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Laisser un message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01" y="499554"/>
            <a:ext cx="3406898" cy="42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raccrocher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02" y="577048"/>
            <a:ext cx="4496182" cy="44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Rappeler plus tard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3" y="423909"/>
            <a:ext cx="7917783" cy="40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texto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21" y="631371"/>
            <a:ext cx="724746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La ligne est occupée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230892"/>
            <a:ext cx="5714999" cy="49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La standardiste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76" y="268830"/>
            <a:ext cx="4145918" cy="48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30" y="4919008"/>
            <a:ext cx="1171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 </a:t>
            </a:r>
            <a:r>
              <a:rPr lang="en-US" sz="6000" dirty="0" err="1" smtClean="0"/>
              <a:t>annuaire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09" y="742765"/>
            <a:ext cx="5857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 répondeur automatique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5" y="444896"/>
            <a:ext cx="4518734" cy="44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Une cabine téléphonique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69" y="312620"/>
            <a:ext cx="4898571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6911" y="4673065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clavier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7" y="588423"/>
            <a:ext cx="10058400" cy="36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Une télécarte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18004"/>
          <a:stretch/>
        </p:blipFill>
        <p:spPr>
          <a:xfrm>
            <a:off x="3135086" y="674914"/>
            <a:ext cx="5818311" cy="40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Une pièce de monnaie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35" y="446314"/>
            <a:ext cx="5346040" cy="4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969" y="5211191"/>
            <a:ext cx="1046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Une fente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42" y="120032"/>
            <a:ext cx="3901101" cy="5091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547257" y="1600200"/>
            <a:ext cx="3048000" cy="31895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156" y="5114539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téléphone</a:t>
            </a:r>
            <a:r>
              <a:rPr lang="en-US" sz="6000" dirty="0" smtClean="0"/>
              <a:t> à </a:t>
            </a:r>
            <a:r>
              <a:rPr lang="en-US" sz="6000" dirty="0" err="1" smtClean="0"/>
              <a:t>cadran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4" t="35163" b="25727"/>
          <a:stretch/>
        </p:blipFill>
        <p:spPr>
          <a:xfrm>
            <a:off x="3329126" y="843379"/>
            <a:ext cx="5175682" cy="39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156" y="5114539"/>
            <a:ext cx="705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télécopieur</a:t>
            </a:r>
            <a:r>
              <a:rPr lang="en-US" sz="6000" dirty="0" smtClean="0"/>
              <a:t>/le fax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47" y="427591"/>
            <a:ext cx="7559040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296" y="5114539"/>
            <a:ext cx="11648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 document/un fax/une télécopie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52" y="278675"/>
            <a:ext cx="3440430" cy="45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86" y="5114539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 document face </a:t>
            </a:r>
            <a:r>
              <a:rPr lang="en-US" sz="6000" dirty="0" err="1"/>
              <a:t>é</a:t>
            </a:r>
            <a:r>
              <a:rPr lang="en-US" sz="6000" dirty="0" err="1" smtClean="0"/>
              <a:t>crite</a:t>
            </a:r>
            <a:r>
              <a:rPr lang="en-US" sz="6000" dirty="0" smtClean="0"/>
              <a:t> non visible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41" y="120075"/>
            <a:ext cx="5321651" cy="4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57" y="5114539"/>
            <a:ext cx="11527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 document face </a:t>
            </a:r>
            <a:r>
              <a:rPr lang="en-US" sz="6000" dirty="0" err="1"/>
              <a:t>é</a:t>
            </a:r>
            <a:r>
              <a:rPr lang="en-US" sz="6000" dirty="0" err="1" smtClean="0"/>
              <a:t>crite</a:t>
            </a:r>
            <a:r>
              <a:rPr lang="en-US" sz="6000" dirty="0" smtClean="0"/>
              <a:t> visible</a:t>
            </a:r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73" y="304799"/>
            <a:ext cx="5926140" cy="41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305" y="5100220"/>
            <a:ext cx="11327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touche</a:t>
            </a:r>
            <a:endParaRPr lang="en-US" sz="6000" dirty="0" smtClean="0"/>
          </a:p>
          <a:p>
            <a:pPr algn="ctr"/>
            <a:r>
              <a:rPr lang="en-US" sz="6000" dirty="0" err="1" smtClean="0"/>
              <a:t>Appuyer</a:t>
            </a:r>
            <a:r>
              <a:rPr lang="en-US" sz="6000" dirty="0" smtClean="0"/>
              <a:t> – to push/press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/>
          <a:stretch/>
        </p:blipFill>
        <p:spPr>
          <a:xfrm>
            <a:off x="2990480" y="701335"/>
            <a:ext cx="5611982" cy="43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5366" y="4919008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L’imprimante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60" y="316662"/>
            <a:ext cx="5735034" cy="45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2542" y="5028173"/>
            <a:ext cx="7057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scanneur</a:t>
            </a:r>
            <a:endParaRPr lang="fr-FR" sz="6000" dirty="0" smtClean="0"/>
          </a:p>
          <a:p>
            <a:pPr algn="ctr"/>
            <a:endParaRPr lang="fr-FR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33" y="310224"/>
            <a:ext cx="6502441" cy="45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8816</TotalTime>
  <Words>198</Words>
  <Application>Microsoft Office PowerPoint</Application>
  <PresentationFormat>Widescreen</PresentationFormat>
  <Paragraphs>79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creator>Nicole Franklin</dc:creator>
  <cp:lastModifiedBy>Nicole Franklin</cp:lastModifiedBy>
  <cp:revision>56</cp:revision>
  <cp:lastPrinted>2015-04-08T14:57:38Z</cp:lastPrinted>
  <dcterms:created xsi:type="dcterms:W3CDTF">2015-03-04T21:46:15Z</dcterms:created>
  <dcterms:modified xsi:type="dcterms:W3CDTF">2019-04-10T16:53:56Z</dcterms:modified>
</cp:coreProperties>
</file>